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1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3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8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2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8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4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45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6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3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F039-A041-4A88-AC75-E20245F8B2C2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17B34-4360-41FA-8A92-3DE8388B3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7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50268" y="524625"/>
            <a:ext cx="8843464" cy="5808751"/>
            <a:chOff x="150268" y="1174758"/>
            <a:chExt cx="8843464" cy="5808751"/>
          </a:xfrm>
        </p:grpSpPr>
        <p:sp>
          <p:nvSpPr>
            <p:cNvPr id="4" name="TextBox 3"/>
            <p:cNvSpPr txBox="1"/>
            <p:nvPr/>
          </p:nvSpPr>
          <p:spPr>
            <a:xfrm>
              <a:off x="179512" y="1174758"/>
              <a:ext cx="67457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 smtClean="0">
                  <a:solidFill>
                    <a:prstClr val="black"/>
                  </a:solidFill>
                </a:rPr>
                <a:t>How do we calculate our level of Risk?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24435" y="2084294"/>
              <a:ext cx="2205318" cy="927847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 smtClean="0">
                  <a:solidFill>
                    <a:schemeClr val="tx1"/>
                  </a:solidFill>
                </a:rPr>
                <a:t>HIGH</a:t>
              </a:r>
              <a:endParaRPr lang="en-GB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4435" y="3787376"/>
              <a:ext cx="2205318" cy="927847"/>
            </a:xfrm>
            <a:prstGeom prst="rect">
              <a:avLst/>
            </a:prstGeom>
            <a:solidFill>
              <a:srgbClr val="FFFF00">
                <a:alpha val="70000"/>
              </a:srgb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 smtClean="0">
                  <a:solidFill>
                    <a:schemeClr val="tx1"/>
                  </a:solidFill>
                </a:rPr>
                <a:t>MEDIUM</a:t>
              </a:r>
              <a:endParaRPr lang="en-GB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4435" y="5598035"/>
              <a:ext cx="2205318" cy="927847"/>
            </a:xfrm>
            <a:prstGeom prst="rect">
              <a:avLst/>
            </a:prstGeom>
            <a:solidFill>
              <a:srgbClr val="00B050">
                <a:alpha val="70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 smtClean="0">
                  <a:solidFill>
                    <a:schemeClr val="tx1"/>
                  </a:solidFill>
                </a:rPr>
                <a:t>LOW</a:t>
              </a:r>
              <a:endParaRPr lang="en-GB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8999" y="2567252"/>
              <a:ext cx="1089213" cy="4448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8998" y="2103327"/>
              <a:ext cx="1089213" cy="4448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12338" y="2163496"/>
              <a:ext cx="12102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 smtClean="0">
                  <a:solidFill>
                    <a:prstClr val="black"/>
                  </a:solidFill>
                </a:rPr>
                <a:t>Hazards present</a:t>
              </a:r>
              <a:endParaRPr lang="en-GB" sz="2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25985" y="2023781"/>
              <a:ext cx="1074686" cy="5244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Control Measure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25985" y="2567252"/>
              <a:ext cx="1074686" cy="5244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Control Measure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5875" y="2163495"/>
              <a:ext cx="14780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 smtClean="0">
                  <a:solidFill>
                    <a:prstClr val="black"/>
                  </a:solidFill>
                </a:rPr>
                <a:t>No Control Measures</a:t>
              </a:r>
              <a:endParaRPr lang="en-GB" sz="2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4" name="Multiply 13"/>
            <p:cNvSpPr/>
            <p:nvPr/>
          </p:nvSpPr>
          <p:spPr>
            <a:xfrm>
              <a:off x="5822574" y="1650504"/>
              <a:ext cx="1922929" cy="1833496"/>
            </a:xfrm>
            <a:prstGeom prst="mathMultiply">
              <a:avLst/>
            </a:prstGeom>
            <a:solidFill>
              <a:srgbClr val="FF0000">
                <a:alpha val="9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50268" y="3240741"/>
              <a:ext cx="884346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428998" y="6058902"/>
              <a:ext cx="1089213" cy="4448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428997" y="5594977"/>
              <a:ext cx="1089213" cy="4448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12337" y="5655146"/>
              <a:ext cx="12102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 smtClean="0">
                  <a:solidFill>
                    <a:prstClr val="black"/>
                  </a:solidFill>
                </a:rPr>
                <a:t>No Hazards</a:t>
              </a:r>
              <a:endParaRPr lang="en-GB" sz="2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25984" y="5515431"/>
              <a:ext cx="1074686" cy="5244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Control Measure</a:t>
              </a:r>
              <a:endParaRPr lang="en-GB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25984" y="6058902"/>
              <a:ext cx="1074686" cy="52443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Control Measure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95874" y="5493781"/>
              <a:ext cx="147809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 smtClean="0">
                  <a:solidFill>
                    <a:prstClr val="black"/>
                  </a:solidFill>
                </a:rPr>
                <a:t>Control Measures present</a:t>
              </a:r>
              <a:endParaRPr lang="en-GB" sz="2200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2" name="Multiply 21"/>
            <p:cNvSpPr/>
            <p:nvPr/>
          </p:nvSpPr>
          <p:spPr>
            <a:xfrm>
              <a:off x="3012138" y="5150013"/>
              <a:ext cx="1922929" cy="1833496"/>
            </a:xfrm>
            <a:prstGeom prst="mathMultiply">
              <a:avLst/>
            </a:prstGeom>
            <a:solidFill>
              <a:srgbClr val="FF0000">
                <a:alpha val="9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50268" y="5363793"/>
              <a:ext cx="884346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428996" y="3849362"/>
              <a:ext cx="874057" cy="3570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8996" y="3464988"/>
              <a:ext cx="874057" cy="3570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70281" y="3512281"/>
              <a:ext cx="12102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Hazards present</a:t>
              </a:r>
              <a:endParaRPr lang="en-GB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25983" y="3385443"/>
              <a:ext cx="874064" cy="4265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Control Measure</a:t>
              </a:r>
              <a:endParaRPr lang="en-GB" sz="1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225983" y="3837289"/>
              <a:ext cx="874064" cy="4265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Control Measure</a:t>
              </a:r>
              <a:endParaRPr lang="en-GB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53817" y="3360332"/>
              <a:ext cx="14780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Control Measures present</a:t>
              </a:r>
              <a:endParaRPr lang="en-GB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28996" y="4903078"/>
              <a:ext cx="874057" cy="3570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8996" y="4518704"/>
              <a:ext cx="874057" cy="35700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Hazard</a:t>
              </a:r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70281" y="4565997"/>
              <a:ext cx="12102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 Hazards</a:t>
              </a:r>
              <a:endParaRPr lang="en-GB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225983" y="4439159"/>
              <a:ext cx="874064" cy="4265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Control Measure</a:t>
              </a:r>
              <a:endParaRPr lang="en-GB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25983" y="4891005"/>
              <a:ext cx="874064" cy="42653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Control Measure</a:t>
              </a:r>
              <a:endParaRPr lang="en-GB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53817" y="4560050"/>
              <a:ext cx="14780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 Control Measures</a:t>
              </a:r>
              <a:endParaRPr lang="en-GB" b="1" dirty="0" smtClean="0">
                <a:solidFill>
                  <a:prstClr val="black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446059" y="3641412"/>
              <a:ext cx="620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prstClr val="black"/>
                  </a:solidFill>
                </a:rPr>
                <a:t>AND</a:t>
              </a:r>
            </a:p>
          </p:txBody>
        </p:sp>
        <p:sp>
          <p:nvSpPr>
            <p:cNvPr id="37" name="Multiply 36"/>
            <p:cNvSpPr/>
            <p:nvPr/>
          </p:nvSpPr>
          <p:spPr>
            <a:xfrm>
              <a:off x="3329955" y="4366111"/>
              <a:ext cx="1068917" cy="1019203"/>
            </a:xfrm>
            <a:prstGeom prst="mathMultiply">
              <a:avLst/>
            </a:prstGeom>
            <a:solidFill>
              <a:srgbClr val="FF0000">
                <a:alpha val="9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Multiply 37"/>
            <p:cNvSpPr/>
            <p:nvPr/>
          </p:nvSpPr>
          <p:spPr>
            <a:xfrm>
              <a:off x="6142081" y="4379560"/>
              <a:ext cx="1068917" cy="1019203"/>
            </a:xfrm>
            <a:prstGeom prst="mathMultiply">
              <a:avLst/>
            </a:prstGeom>
            <a:solidFill>
              <a:srgbClr val="FF0000">
                <a:alpha val="9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93785" y="4370595"/>
              <a:ext cx="568018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446059" y="4692733"/>
              <a:ext cx="620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prstClr val="black"/>
                  </a:solidFill>
                </a:rPr>
                <a:t>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50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Singleton</dc:creator>
  <cp:lastModifiedBy>Roger Singleton</cp:lastModifiedBy>
  <cp:revision>1</cp:revision>
  <dcterms:created xsi:type="dcterms:W3CDTF">2015-05-26T08:22:46Z</dcterms:created>
  <dcterms:modified xsi:type="dcterms:W3CDTF">2015-05-26T08:23:56Z</dcterms:modified>
</cp:coreProperties>
</file>