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2" r:id="rId3"/>
    <p:sldId id="264" r:id="rId4"/>
    <p:sldId id="269" r:id="rId5"/>
    <p:sldId id="265" r:id="rId6"/>
    <p:sldId id="266" r:id="rId7"/>
    <p:sldId id="267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52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9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9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93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71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7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5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0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4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76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8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91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3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04EBC-40A0-4131-9261-FE00BA288146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CB2EE2-C8B3-4FC6-B2B7-C058A6BEF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2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8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43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5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4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79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3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AFF1540-BEF9-4442-A875-936168400F6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BF0BC2-6872-4770-A3FF-DE836EEFB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07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noFill/>
            <a:prstDash val="solid"/>
          </a:ln>
          <a:effectLst>
            <a:innerShdw blurRad="254000" dist="2540000" dir="10800000">
              <a:sysClr val="window" lastClr="FFFFFF">
                <a:lumMod val="65000"/>
              </a:sys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63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254000" dist="2540000" dir="10800000">
              <a:schemeClr val="bg1">
                <a:lumMod val="6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4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814" y="1199544"/>
            <a:ext cx="82203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Drinking Water Safety &amp; Security Planning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Part 2  Implementing DWSSP</a:t>
            </a:r>
          </a:p>
          <a:p>
            <a:pPr lvl="0" algn="ctr"/>
            <a:r>
              <a:rPr lang="en-GB" sz="3200" b="1" i="1" dirty="0">
                <a:solidFill>
                  <a:prstClr val="black"/>
                </a:solidFill>
              </a:rPr>
              <a:t>Assembling the Water Safety Planning Team</a:t>
            </a:r>
            <a:endParaRPr lang="en-US" sz="3200" b="1" i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64208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DWSSP Programme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032" y="4067700"/>
            <a:ext cx="2193937" cy="144953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0800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076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Assembling a DWSSP Team/Water Committee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4042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Why do we need a team/committee?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859751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Need a group of people to continually manage the water and sanitation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81385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Ensure water and sanitation needs are balanced against other priorities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376796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Provide a focal point for communication with external stakeholders e.g. government, NGO’s etc.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472207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Raise awareness within the community on water and sanitation issues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51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Assembling the DWSSP Team - Exercise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416" y="1156332"/>
            <a:ext cx="3601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solidFill>
                  <a:prstClr val="black"/>
                </a:solidFill>
              </a:rPr>
              <a:t>Establishing Roles</a:t>
            </a:r>
            <a:endParaRPr lang="en-US" sz="3200" i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416" y="1741107"/>
            <a:ext cx="8354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Each group to look at the visuals laid out and provide answers for the different activities being undertaken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416" y="3708859"/>
            <a:ext cx="8354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List the types of roles e.g. chairman / treasurer that you think need to be in the water committee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DWSSP Team Roles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82266" y="516667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Building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7827" y="1916832"/>
            <a:ext cx="2705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Assessment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626" y="4387552"/>
            <a:ext cx="3333750" cy="2209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626" y="1507232"/>
            <a:ext cx="3333750" cy="221845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37827" y="2664207"/>
            <a:ext cx="2705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Inspection</a:t>
            </a:r>
          </a:p>
        </p:txBody>
      </p:sp>
    </p:spTree>
    <p:extLst>
      <p:ext uri="{BB962C8B-B14F-4D97-AF65-F5344CB8AC3E}">
        <p14:creationId xmlns:p14="http://schemas.microsoft.com/office/powerpoint/2010/main" val="320964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DWSSP Team Roles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50851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Money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4567" y="2276872"/>
            <a:ext cx="291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Maintenance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335354"/>
            <a:ext cx="2486025" cy="1838325"/>
          </a:xfrm>
          <a:prstGeom prst="rect">
            <a:avLst/>
          </a:prstGeom>
        </p:spPr>
      </p:pic>
      <p:pic>
        <p:nvPicPr>
          <p:cNvPr id="20" name="Picture 2" descr="http://www.ewb.org.au/images/uploads/rwssppartnership/Women%20Can%20Repair%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07231"/>
            <a:ext cx="3943928" cy="221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21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DWSSP Team Roles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62099" y="4592796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Raise Awareness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4567" y="1988840"/>
            <a:ext cx="2915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Plan &amp; Manage</a:t>
            </a:r>
          </a:p>
        </p:txBody>
      </p:sp>
      <p:pic>
        <p:nvPicPr>
          <p:cNvPr id="9" name="Picture 2" descr="http://www.sineadenglishassociates.ie/wp-content/uploads/2013/05/to_do_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531" y="1699939"/>
            <a:ext cx="3111121" cy="190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ages.bridgemanart.com/cgi-bin/bridgemanImage.cgi/400wm.SZP.6857130.7055475/3144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530" y="4142150"/>
            <a:ext cx="3111121" cy="22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00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blog.wildlifeworks.com/wp-content/uploads/sites/3/2012/11/water_tan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87" y="1872523"/>
            <a:ext cx="6624226" cy="372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DWSSP Team Roles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187117"/>
            <a:ext cx="833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Is this in good condition?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5703885"/>
            <a:ext cx="8332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water committee should be able to evaluate when action is needed</a:t>
            </a:r>
          </a:p>
        </p:txBody>
      </p:sp>
    </p:spTree>
    <p:extLst>
      <p:ext uri="{BB962C8B-B14F-4D97-AF65-F5344CB8AC3E}">
        <p14:creationId xmlns:p14="http://schemas.microsoft.com/office/powerpoint/2010/main" val="388838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Assembling the DWSSP Team - Exercise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416" y="1156332"/>
            <a:ext cx="474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prstClr val="black"/>
                </a:solidFill>
              </a:rPr>
              <a:t>Documenting the Team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416" y="1741107"/>
            <a:ext cx="8354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Each group to discuss within the group what roles they need on their water committee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416" y="3036506"/>
            <a:ext cx="8354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Once decided then write these in section 1 of their Drinking Water Safety and Security Plan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416" y="4331905"/>
            <a:ext cx="8354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When finished, present back to group on the roles selected and why you have included them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2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921169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End of Session</a:t>
            </a:r>
          </a:p>
        </p:txBody>
      </p:sp>
    </p:spTree>
    <p:extLst>
      <p:ext uri="{BB962C8B-B14F-4D97-AF65-F5344CB8AC3E}">
        <p14:creationId xmlns:p14="http://schemas.microsoft.com/office/powerpoint/2010/main" val="277594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225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Singleton</dc:creator>
  <cp:lastModifiedBy>Roger Singleton</cp:lastModifiedBy>
  <cp:revision>22</cp:revision>
  <dcterms:created xsi:type="dcterms:W3CDTF">2013-08-27T21:49:39Z</dcterms:created>
  <dcterms:modified xsi:type="dcterms:W3CDTF">2017-06-06T03:30:31Z</dcterms:modified>
</cp:coreProperties>
</file>